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258" r:id="rId4"/>
    <p:sldId id="260" r:id="rId5"/>
    <p:sldId id="262" r:id="rId6"/>
    <p:sldId id="263" r:id="rId7"/>
    <p:sldId id="267" r:id="rId8"/>
    <p:sldId id="264" r:id="rId9"/>
    <p:sldId id="273" r:id="rId10"/>
    <p:sldId id="265" r:id="rId11"/>
    <p:sldId id="266" r:id="rId12"/>
    <p:sldId id="272" r:id="rId13"/>
    <p:sldId id="261" r:id="rId14"/>
    <p:sldId id="269"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3403"/>
    <p:restoredTop sz="94645"/>
  </p:normalViewPr>
  <p:slideViewPr>
    <p:cSldViewPr snapToGrid="0" snapToObjects="1">
      <p:cViewPr varScale="1">
        <p:scale>
          <a:sx n="63" d="100"/>
          <a:sy n="63" d="100"/>
        </p:scale>
        <p:origin x="208" y="2216"/>
      </p:cViewPr>
      <p:guideLst/>
    </p:cSldViewPr>
  </p:slideViewPr>
  <p:notesTextViewPr>
    <p:cViewPr>
      <p:scale>
        <a:sx n="1" d="1"/>
        <a:sy n="1" d="1"/>
      </p:scale>
      <p:origin x="0" y="0"/>
    </p:cViewPr>
  </p:notesTextViewPr>
  <p:notesViewPr>
    <p:cSldViewPr snapToGrid="0" snapToObjects="1">
      <p:cViewPr varScale="1">
        <p:scale>
          <a:sx n="74" d="100"/>
          <a:sy n="74" d="100"/>
        </p:scale>
        <p:origin x="4248"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5FC25D-6737-8F40-9B50-55CC4F98B10E}" type="datetimeFigureOut">
              <a:rPr lang="en-US" smtClean="0"/>
              <a:t>4/23/25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7B324D-84D3-7B45-BAE8-AD1A8BA64ADA}" type="slidenum">
              <a:rPr lang="en-US" smtClean="0"/>
              <a:t>‹#›</a:t>
            </a:fld>
            <a:endParaRPr lang="en-US" dirty="0"/>
          </a:p>
        </p:txBody>
      </p:sp>
    </p:spTree>
    <p:extLst>
      <p:ext uri="{BB962C8B-B14F-4D97-AF65-F5344CB8AC3E}">
        <p14:creationId xmlns:p14="http://schemas.microsoft.com/office/powerpoint/2010/main" val="3238040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endParaRPr lang="en-US" dirty="0"/>
          </a:p>
          <a:p>
            <a:r>
              <a:rPr lang="en-US" dirty="0"/>
              <a:t>What is a mandolin?</a:t>
            </a:r>
          </a:p>
          <a:p>
            <a:endParaRPr lang="en-US" dirty="0"/>
          </a:p>
          <a:p>
            <a:r>
              <a:rPr lang="en-US" dirty="0"/>
              <a:t>What is a mandolin orchestra?</a:t>
            </a:r>
          </a:p>
        </p:txBody>
      </p:sp>
      <p:sp>
        <p:nvSpPr>
          <p:cNvPr id="4" name="Slide Number Placeholder 3"/>
          <p:cNvSpPr>
            <a:spLocks noGrp="1"/>
          </p:cNvSpPr>
          <p:nvPr>
            <p:ph type="sldNum" sz="quarter" idx="5"/>
          </p:nvPr>
        </p:nvSpPr>
        <p:spPr/>
        <p:txBody>
          <a:bodyPr/>
          <a:lstStyle/>
          <a:p>
            <a:fld id="{557B324D-84D3-7B45-BAE8-AD1A8BA64ADA}" type="slidenum">
              <a:rPr lang="en-US" smtClean="0"/>
              <a:t>1</a:t>
            </a:fld>
            <a:endParaRPr lang="en-US" dirty="0"/>
          </a:p>
        </p:txBody>
      </p:sp>
    </p:spTree>
    <p:extLst>
      <p:ext uri="{BB962C8B-B14F-4D97-AF65-F5344CB8AC3E}">
        <p14:creationId xmlns:p14="http://schemas.microsoft.com/office/powerpoint/2010/main" val="2286931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Louisville Mandolin Orchestra - 1988</a:t>
            </a:r>
          </a:p>
        </p:txBody>
      </p:sp>
      <p:sp>
        <p:nvSpPr>
          <p:cNvPr id="4" name="Slide Number Placeholder 3"/>
          <p:cNvSpPr>
            <a:spLocks noGrp="1"/>
          </p:cNvSpPr>
          <p:nvPr>
            <p:ph type="sldNum" sz="quarter" idx="5"/>
          </p:nvPr>
        </p:nvSpPr>
        <p:spPr/>
        <p:txBody>
          <a:bodyPr/>
          <a:lstStyle/>
          <a:p>
            <a:fld id="{557B324D-84D3-7B45-BAE8-AD1A8BA64ADA}" type="slidenum">
              <a:rPr lang="en-US" smtClean="0"/>
              <a:t>13</a:t>
            </a:fld>
            <a:endParaRPr lang="en-US" dirty="0"/>
          </a:p>
        </p:txBody>
      </p:sp>
    </p:spTree>
    <p:extLst>
      <p:ext uri="{BB962C8B-B14F-4D97-AF65-F5344CB8AC3E}">
        <p14:creationId xmlns:p14="http://schemas.microsoft.com/office/powerpoint/2010/main" val="4200892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Louisville Mandolin Orchestra - 2022</a:t>
            </a:r>
          </a:p>
        </p:txBody>
      </p:sp>
      <p:sp>
        <p:nvSpPr>
          <p:cNvPr id="4" name="Slide Number Placeholder 3"/>
          <p:cNvSpPr>
            <a:spLocks noGrp="1"/>
          </p:cNvSpPr>
          <p:nvPr>
            <p:ph type="sldNum" sz="quarter" idx="5"/>
          </p:nvPr>
        </p:nvSpPr>
        <p:spPr/>
        <p:txBody>
          <a:bodyPr/>
          <a:lstStyle/>
          <a:p>
            <a:fld id="{557B324D-84D3-7B45-BAE8-AD1A8BA64ADA}" type="slidenum">
              <a:rPr lang="en-US" smtClean="0"/>
              <a:t>14</a:t>
            </a:fld>
            <a:endParaRPr lang="en-US" dirty="0"/>
          </a:p>
        </p:txBody>
      </p:sp>
    </p:spTree>
    <p:extLst>
      <p:ext uri="{BB962C8B-B14F-4D97-AF65-F5344CB8AC3E}">
        <p14:creationId xmlns:p14="http://schemas.microsoft.com/office/powerpoint/2010/main" val="4284720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Orpheus Mandolin Orchestra</a:t>
            </a:r>
          </a:p>
          <a:p>
            <a:r>
              <a:rPr lang="en-US" dirty="0"/>
              <a:t>of Louisville, KY.</a:t>
            </a:r>
          </a:p>
          <a:p>
            <a:r>
              <a:rPr lang="en-US" dirty="0"/>
              <a:t>Organized January 15, 1892</a:t>
            </a:r>
          </a:p>
          <a:p>
            <a:r>
              <a:rPr lang="en-US" dirty="0"/>
              <a:t>Prof. H. L. B. Sheetz Director</a:t>
            </a:r>
          </a:p>
          <a:p>
            <a:endParaRPr lang="en-US" dirty="0"/>
          </a:p>
          <a:p>
            <a:r>
              <a:rPr lang="en-US" dirty="0"/>
              <a:t>In Greek mythology Orpheus was a musician and poet.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from </a:t>
            </a:r>
            <a:r>
              <a:rPr lang="en-US" dirty="0" err="1"/>
              <a:t>Filson</a:t>
            </a:r>
            <a:r>
              <a:rPr lang="en-US" dirty="0"/>
              <a:t> Historical Society</a:t>
            </a:r>
          </a:p>
          <a:p>
            <a:endParaRPr lang="en-US" dirty="0"/>
          </a:p>
        </p:txBody>
      </p:sp>
      <p:sp>
        <p:nvSpPr>
          <p:cNvPr id="4" name="Slide Number Placeholder 3"/>
          <p:cNvSpPr>
            <a:spLocks noGrp="1"/>
          </p:cNvSpPr>
          <p:nvPr>
            <p:ph type="sldNum" sz="quarter" idx="5"/>
          </p:nvPr>
        </p:nvSpPr>
        <p:spPr/>
        <p:txBody>
          <a:bodyPr/>
          <a:lstStyle/>
          <a:p>
            <a:fld id="{557B324D-84D3-7B45-BAE8-AD1A8BA64ADA}" type="slidenum">
              <a:rPr lang="en-US" smtClean="0"/>
              <a:t>2</a:t>
            </a:fld>
            <a:endParaRPr lang="en-US" dirty="0"/>
          </a:p>
        </p:txBody>
      </p:sp>
    </p:spTree>
    <p:extLst>
      <p:ext uri="{BB962C8B-B14F-4D97-AF65-F5344CB8AC3E}">
        <p14:creationId xmlns:p14="http://schemas.microsoft.com/office/powerpoint/2010/main" val="713353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Saxton Mandolin &amp; Guitar Club</a:t>
            </a:r>
          </a:p>
          <a:p>
            <a:endParaRPr lang="en-US" dirty="0"/>
          </a:p>
          <a:p>
            <a:r>
              <a:rPr lang="en-US" dirty="0" err="1"/>
              <a:t>Fountaine</a:t>
            </a:r>
            <a:r>
              <a:rPr lang="en-US" dirty="0"/>
              <a:t> Ferry Park was an amusement park which opened in 1905 and was located in Louisville's West end on the Ohio River.</a:t>
            </a:r>
          </a:p>
        </p:txBody>
      </p:sp>
      <p:sp>
        <p:nvSpPr>
          <p:cNvPr id="4" name="Slide Number Placeholder 3"/>
          <p:cNvSpPr>
            <a:spLocks noGrp="1"/>
          </p:cNvSpPr>
          <p:nvPr>
            <p:ph type="sldNum" sz="quarter" idx="5"/>
          </p:nvPr>
        </p:nvSpPr>
        <p:spPr/>
        <p:txBody>
          <a:bodyPr/>
          <a:lstStyle/>
          <a:p>
            <a:fld id="{557B324D-84D3-7B45-BAE8-AD1A8BA64ADA}" type="slidenum">
              <a:rPr lang="en-US" smtClean="0"/>
              <a:t>3</a:t>
            </a:fld>
            <a:endParaRPr lang="en-US" dirty="0"/>
          </a:p>
        </p:txBody>
      </p:sp>
    </p:spTree>
    <p:extLst>
      <p:ext uri="{BB962C8B-B14F-4D97-AF65-F5344CB8AC3E}">
        <p14:creationId xmlns:p14="http://schemas.microsoft.com/office/powerpoint/2010/main" val="3850999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Louisville Mandolin and Guitar Club</a:t>
            </a:r>
          </a:p>
          <a:p>
            <a:endParaRPr lang="en-US" dirty="0"/>
          </a:p>
          <a:p>
            <a:r>
              <a:rPr lang="en-US" dirty="0"/>
              <a:t>Event Extraordinary</a:t>
            </a:r>
          </a:p>
          <a:p>
            <a:r>
              <a:rPr lang="en-US" dirty="0"/>
              <a:t>One Grand Concert</a:t>
            </a:r>
          </a:p>
          <a:p>
            <a:endParaRPr lang="en-US" dirty="0"/>
          </a:p>
          <a:p>
            <a:r>
              <a:rPr lang="en-US" dirty="0"/>
              <a:t>Mr. R. W. </a:t>
            </a:r>
            <a:r>
              <a:rPr lang="en-US" dirty="0" err="1"/>
              <a:t>Langan</a:t>
            </a:r>
            <a:r>
              <a:rPr lang="en-US" dirty="0"/>
              <a:t> (pictured at left) founded the Louisville Mandolin and Guitar Club.</a:t>
            </a:r>
          </a:p>
        </p:txBody>
      </p:sp>
      <p:sp>
        <p:nvSpPr>
          <p:cNvPr id="4" name="Slide Number Placeholder 3"/>
          <p:cNvSpPr>
            <a:spLocks noGrp="1"/>
          </p:cNvSpPr>
          <p:nvPr>
            <p:ph type="sldNum" sz="quarter" idx="5"/>
          </p:nvPr>
        </p:nvSpPr>
        <p:spPr/>
        <p:txBody>
          <a:bodyPr/>
          <a:lstStyle/>
          <a:p>
            <a:fld id="{557B324D-84D3-7B45-BAE8-AD1A8BA64ADA}" type="slidenum">
              <a:rPr lang="en-US" smtClean="0"/>
              <a:t>4</a:t>
            </a:fld>
            <a:endParaRPr lang="en-US" dirty="0"/>
          </a:p>
        </p:txBody>
      </p:sp>
    </p:spTree>
    <p:extLst>
      <p:ext uri="{BB962C8B-B14F-4D97-AF65-F5344CB8AC3E}">
        <p14:creationId xmlns:p14="http://schemas.microsoft.com/office/powerpoint/2010/main" val="3477804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Memorial History of Louisville (</a:t>
            </a:r>
            <a:r>
              <a:rPr lang="en-US" dirty="0" err="1"/>
              <a:t>Filson</a:t>
            </a:r>
            <a:r>
              <a:rPr lang="en-US" dirty="0"/>
              <a:t> Historical Society)</a:t>
            </a:r>
          </a:p>
          <a:p>
            <a:endParaRPr lang="en-US" dirty="0"/>
          </a:p>
          <a:p>
            <a:r>
              <a:rPr lang="en-US" dirty="0"/>
              <a:t>The Louisville Mandolin and Guitar Club was organized in June, 1891, with 11 members, and has earned a reputation second to no similar organization in the country. The club is social, musical and benevolent in character and always has been among the first to promote and respond to entertainments for charitable purposes. The proceeds of all concerts are turned over to some well know public charity. The club now fifteen members and has a handsomely furnished club room on Fourth Avenue. On two occasions has serenaded Signor A. </a:t>
            </a:r>
            <a:r>
              <a:rPr lang="en-US" dirty="0" err="1"/>
              <a:t>Arditi</a:t>
            </a:r>
            <a:r>
              <a:rPr lang="en-US" dirty="0"/>
              <a:t> and Adelina Patti, and from these famous persons has received the highest praise. The management has always been in the hands of Mr. R. W. </a:t>
            </a:r>
            <a:r>
              <a:rPr lang="en-US" dirty="0" err="1"/>
              <a:t>Langan</a:t>
            </a:r>
            <a:r>
              <a:rPr lang="en-US" dirty="0"/>
              <a:t>, who was the originator of the club, and it is mainly due to his untiring efforts that the organization has reached its present standing and efficiency.</a:t>
            </a:r>
          </a:p>
        </p:txBody>
      </p:sp>
      <p:sp>
        <p:nvSpPr>
          <p:cNvPr id="4" name="Slide Number Placeholder 3"/>
          <p:cNvSpPr>
            <a:spLocks noGrp="1"/>
          </p:cNvSpPr>
          <p:nvPr>
            <p:ph type="sldNum" sz="quarter" idx="5"/>
          </p:nvPr>
        </p:nvSpPr>
        <p:spPr/>
        <p:txBody>
          <a:bodyPr/>
          <a:lstStyle/>
          <a:p>
            <a:fld id="{557B324D-84D3-7B45-BAE8-AD1A8BA64ADA}" type="slidenum">
              <a:rPr lang="en-US" smtClean="0"/>
              <a:t>5</a:t>
            </a:fld>
            <a:endParaRPr lang="en-US" dirty="0"/>
          </a:p>
        </p:txBody>
      </p:sp>
    </p:spTree>
    <p:extLst>
      <p:ext uri="{BB962C8B-B14F-4D97-AF65-F5344CB8AC3E}">
        <p14:creationId xmlns:p14="http://schemas.microsoft.com/office/powerpoint/2010/main" val="798361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Unidentified mandolin orchestra</a:t>
            </a:r>
          </a:p>
          <a:p>
            <a:r>
              <a:rPr lang="en-US" dirty="0" err="1"/>
              <a:t>Filson</a:t>
            </a:r>
            <a:r>
              <a:rPr lang="en-US" dirty="0"/>
              <a:t> Historical Society</a:t>
            </a:r>
          </a:p>
        </p:txBody>
      </p:sp>
      <p:sp>
        <p:nvSpPr>
          <p:cNvPr id="4" name="Slide Number Placeholder 3"/>
          <p:cNvSpPr>
            <a:spLocks noGrp="1"/>
          </p:cNvSpPr>
          <p:nvPr>
            <p:ph type="sldNum" sz="quarter" idx="5"/>
          </p:nvPr>
        </p:nvSpPr>
        <p:spPr/>
        <p:txBody>
          <a:bodyPr/>
          <a:lstStyle/>
          <a:p>
            <a:fld id="{557B324D-84D3-7B45-BAE8-AD1A8BA64ADA}" type="slidenum">
              <a:rPr lang="en-US" smtClean="0"/>
              <a:t>6</a:t>
            </a:fld>
            <a:endParaRPr lang="en-US" dirty="0"/>
          </a:p>
        </p:txBody>
      </p:sp>
    </p:spTree>
    <p:extLst>
      <p:ext uri="{BB962C8B-B14F-4D97-AF65-F5344CB8AC3E}">
        <p14:creationId xmlns:p14="http://schemas.microsoft.com/office/powerpoint/2010/main" val="3239036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Concert Program by the Yale Mandolin Club in Louisville KY December 23, 1886</a:t>
            </a:r>
          </a:p>
        </p:txBody>
      </p:sp>
      <p:sp>
        <p:nvSpPr>
          <p:cNvPr id="4" name="Slide Number Placeholder 3"/>
          <p:cNvSpPr>
            <a:spLocks noGrp="1"/>
          </p:cNvSpPr>
          <p:nvPr>
            <p:ph type="sldNum" sz="quarter" idx="5"/>
          </p:nvPr>
        </p:nvSpPr>
        <p:spPr/>
        <p:txBody>
          <a:bodyPr/>
          <a:lstStyle/>
          <a:p>
            <a:fld id="{557B324D-84D3-7B45-BAE8-AD1A8BA64ADA}" type="slidenum">
              <a:rPr lang="en-US" smtClean="0"/>
              <a:t>7</a:t>
            </a:fld>
            <a:endParaRPr lang="en-US" dirty="0"/>
          </a:p>
        </p:txBody>
      </p:sp>
    </p:spTree>
    <p:extLst>
      <p:ext uri="{BB962C8B-B14F-4D97-AF65-F5344CB8AC3E}">
        <p14:creationId xmlns:p14="http://schemas.microsoft.com/office/powerpoint/2010/main" val="1986947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Historic Photos of Louisville </a:t>
            </a:r>
            <a:r>
              <a:rPr lang="en-US"/>
              <a:t>– unnamed mandolin </a:t>
            </a:r>
            <a:r>
              <a:rPr lang="en-US" dirty="0"/>
              <a:t>orchestra 1910.</a:t>
            </a:r>
          </a:p>
        </p:txBody>
      </p:sp>
      <p:sp>
        <p:nvSpPr>
          <p:cNvPr id="4" name="Slide Number Placeholder 3"/>
          <p:cNvSpPr>
            <a:spLocks noGrp="1"/>
          </p:cNvSpPr>
          <p:nvPr>
            <p:ph type="sldNum" sz="quarter" idx="5"/>
          </p:nvPr>
        </p:nvSpPr>
        <p:spPr/>
        <p:txBody>
          <a:bodyPr/>
          <a:lstStyle/>
          <a:p>
            <a:fld id="{557B324D-84D3-7B45-BAE8-AD1A8BA64ADA}" type="slidenum">
              <a:rPr lang="en-US" smtClean="0"/>
              <a:t>9</a:t>
            </a:fld>
            <a:endParaRPr lang="en-US" dirty="0"/>
          </a:p>
        </p:txBody>
      </p:sp>
    </p:spTree>
    <p:extLst>
      <p:ext uri="{BB962C8B-B14F-4D97-AF65-F5344CB8AC3E}">
        <p14:creationId xmlns:p14="http://schemas.microsoft.com/office/powerpoint/2010/main" val="4184748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Caron's City Directories 1892-1901</a:t>
            </a:r>
          </a:p>
          <a:p>
            <a:endParaRPr lang="en-US" dirty="0"/>
          </a:p>
          <a:p>
            <a:r>
              <a:rPr lang="en-US" dirty="0"/>
              <a:t>Louisville Free Public Library</a:t>
            </a:r>
          </a:p>
        </p:txBody>
      </p:sp>
      <p:sp>
        <p:nvSpPr>
          <p:cNvPr id="4" name="Slide Number Placeholder 3"/>
          <p:cNvSpPr>
            <a:spLocks noGrp="1"/>
          </p:cNvSpPr>
          <p:nvPr>
            <p:ph type="sldNum" sz="quarter" idx="5"/>
          </p:nvPr>
        </p:nvSpPr>
        <p:spPr/>
        <p:txBody>
          <a:bodyPr/>
          <a:lstStyle/>
          <a:p>
            <a:fld id="{557B324D-84D3-7B45-BAE8-AD1A8BA64ADA}" type="slidenum">
              <a:rPr lang="en-US" smtClean="0"/>
              <a:t>10</a:t>
            </a:fld>
            <a:endParaRPr lang="en-US" dirty="0"/>
          </a:p>
        </p:txBody>
      </p:sp>
    </p:spTree>
    <p:extLst>
      <p:ext uri="{BB962C8B-B14F-4D97-AF65-F5344CB8AC3E}">
        <p14:creationId xmlns:p14="http://schemas.microsoft.com/office/powerpoint/2010/main" val="2815547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D9E81-873C-8844-9083-1D5A845293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A047A7-94FD-EC40-800B-CB1F5AF1EC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27A827-8CED-E34A-95AA-277A32B028C9}"/>
              </a:ext>
            </a:extLst>
          </p:cNvPr>
          <p:cNvSpPr>
            <a:spLocks noGrp="1"/>
          </p:cNvSpPr>
          <p:nvPr>
            <p:ph type="dt" sz="half" idx="10"/>
          </p:nvPr>
        </p:nvSpPr>
        <p:spPr/>
        <p:txBody>
          <a:bodyPr/>
          <a:lstStyle/>
          <a:p>
            <a:fld id="{9E02AE55-0629-3444-AF00-238623F48256}" type="datetimeFigureOut">
              <a:rPr lang="en-US" smtClean="0"/>
              <a:t>4/23/25</a:t>
            </a:fld>
            <a:endParaRPr lang="en-US" dirty="0"/>
          </a:p>
        </p:txBody>
      </p:sp>
      <p:sp>
        <p:nvSpPr>
          <p:cNvPr id="5" name="Footer Placeholder 4">
            <a:extLst>
              <a:ext uri="{FF2B5EF4-FFF2-40B4-BE49-F238E27FC236}">
                <a16:creationId xmlns:a16="http://schemas.microsoft.com/office/drawing/2014/main" id="{3763CE29-0F5A-9347-A618-C74A7C7AA9F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80F91E-6B8A-0343-A31C-9BF0C8231384}"/>
              </a:ext>
            </a:extLst>
          </p:cNvPr>
          <p:cNvSpPr>
            <a:spLocks noGrp="1"/>
          </p:cNvSpPr>
          <p:nvPr>
            <p:ph type="sldNum" sz="quarter" idx="12"/>
          </p:nvPr>
        </p:nvSpPr>
        <p:spPr/>
        <p:txBody>
          <a:bodyPr/>
          <a:lstStyle/>
          <a:p>
            <a:fld id="{E91B320F-EF74-074E-A9A8-CA02942DD822}" type="slidenum">
              <a:rPr lang="en-US" smtClean="0"/>
              <a:t>‹#›</a:t>
            </a:fld>
            <a:endParaRPr lang="en-US" dirty="0"/>
          </a:p>
        </p:txBody>
      </p:sp>
    </p:spTree>
    <p:extLst>
      <p:ext uri="{BB962C8B-B14F-4D97-AF65-F5344CB8AC3E}">
        <p14:creationId xmlns:p14="http://schemas.microsoft.com/office/powerpoint/2010/main" val="2949156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8EEF7-2464-B848-94A4-BE05584BD4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A3BA08-3D6D-F44B-A7C6-B35413BBF4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83B81-37A2-DB49-8462-50638353BF85}"/>
              </a:ext>
            </a:extLst>
          </p:cNvPr>
          <p:cNvSpPr>
            <a:spLocks noGrp="1"/>
          </p:cNvSpPr>
          <p:nvPr>
            <p:ph type="dt" sz="half" idx="10"/>
          </p:nvPr>
        </p:nvSpPr>
        <p:spPr/>
        <p:txBody>
          <a:bodyPr/>
          <a:lstStyle/>
          <a:p>
            <a:fld id="{9E02AE55-0629-3444-AF00-238623F48256}" type="datetimeFigureOut">
              <a:rPr lang="en-US" smtClean="0"/>
              <a:t>4/23/25</a:t>
            </a:fld>
            <a:endParaRPr lang="en-US" dirty="0"/>
          </a:p>
        </p:txBody>
      </p:sp>
      <p:sp>
        <p:nvSpPr>
          <p:cNvPr id="5" name="Footer Placeholder 4">
            <a:extLst>
              <a:ext uri="{FF2B5EF4-FFF2-40B4-BE49-F238E27FC236}">
                <a16:creationId xmlns:a16="http://schemas.microsoft.com/office/drawing/2014/main" id="{5528FA61-9A19-5541-81B3-E8CFB04738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DEC8E70-6ACC-E84A-A216-359855032BF3}"/>
              </a:ext>
            </a:extLst>
          </p:cNvPr>
          <p:cNvSpPr>
            <a:spLocks noGrp="1"/>
          </p:cNvSpPr>
          <p:nvPr>
            <p:ph type="sldNum" sz="quarter" idx="12"/>
          </p:nvPr>
        </p:nvSpPr>
        <p:spPr/>
        <p:txBody>
          <a:bodyPr/>
          <a:lstStyle/>
          <a:p>
            <a:fld id="{E91B320F-EF74-074E-A9A8-CA02942DD822}" type="slidenum">
              <a:rPr lang="en-US" smtClean="0"/>
              <a:t>‹#›</a:t>
            </a:fld>
            <a:endParaRPr lang="en-US" dirty="0"/>
          </a:p>
        </p:txBody>
      </p:sp>
    </p:spTree>
    <p:extLst>
      <p:ext uri="{BB962C8B-B14F-4D97-AF65-F5344CB8AC3E}">
        <p14:creationId xmlns:p14="http://schemas.microsoft.com/office/powerpoint/2010/main" val="2269930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CCC01D-181E-F441-B5FB-5B93C4344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8D4AE8-D64E-5F47-83BA-8898C75E5F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4C4F2B-F869-A549-BA21-42DE30E2E02C}"/>
              </a:ext>
            </a:extLst>
          </p:cNvPr>
          <p:cNvSpPr>
            <a:spLocks noGrp="1"/>
          </p:cNvSpPr>
          <p:nvPr>
            <p:ph type="dt" sz="half" idx="10"/>
          </p:nvPr>
        </p:nvSpPr>
        <p:spPr/>
        <p:txBody>
          <a:bodyPr/>
          <a:lstStyle/>
          <a:p>
            <a:fld id="{9E02AE55-0629-3444-AF00-238623F48256}" type="datetimeFigureOut">
              <a:rPr lang="en-US" smtClean="0"/>
              <a:t>4/23/25</a:t>
            </a:fld>
            <a:endParaRPr lang="en-US" dirty="0"/>
          </a:p>
        </p:txBody>
      </p:sp>
      <p:sp>
        <p:nvSpPr>
          <p:cNvPr id="5" name="Footer Placeholder 4">
            <a:extLst>
              <a:ext uri="{FF2B5EF4-FFF2-40B4-BE49-F238E27FC236}">
                <a16:creationId xmlns:a16="http://schemas.microsoft.com/office/drawing/2014/main" id="{5C807AE0-1FB5-684E-A618-5A690BB97E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DB0FCFF-2224-084D-9C79-72D9ED3D7BB4}"/>
              </a:ext>
            </a:extLst>
          </p:cNvPr>
          <p:cNvSpPr>
            <a:spLocks noGrp="1"/>
          </p:cNvSpPr>
          <p:nvPr>
            <p:ph type="sldNum" sz="quarter" idx="12"/>
          </p:nvPr>
        </p:nvSpPr>
        <p:spPr/>
        <p:txBody>
          <a:bodyPr/>
          <a:lstStyle/>
          <a:p>
            <a:fld id="{E91B320F-EF74-074E-A9A8-CA02942DD822}" type="slidenum">
              <a:rPr lang="en-US" smtClean="0"/>
              <a:t>‹#›</a:t>
            </a:fld>
            <a:endParaRPr lang="en-US" dirty="0"/>
          </a:p>
        </p:txBody>
      </p:sp>
    </p:spTree>
    <p:extLst>
      <p:ext uri="{BB962C8B-B14F-4D97-AF65-F5344CB8AC3E}">
        <p14:creationId xmlns:p14="http://schemas.microsoft.com/office/powerpoint/2010/main" val="2662652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5987D-7048-A64E-AF61-5C082E78C3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AA8CA4-B4A0-1648-BCD5-EE455CD15C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782CD9-6341-9D4B-8F6C-E1ABB3DC9BD3}"/>
              </a:ext>
            </a:extLst>
          </p:cNvPr>
          <p:cNvSpPr>
            <a:spLocks noGrp="1"/>
          </p:cNvSpPr>
          <p:nvPr>
            <p:ph type="dt" sz="half" idx="10"/>
          </p:nvPr>
        </p:nvSpPr>
        <p:spPr/>
        <p:txBody>
          <a:bodyPr/>
          <a:lstStyle/>
          <a:p>
            <a:fld id="{9E02AE55-0629-3444-AF00-238623F48256}" type="datetimeFigureOut">
              <a:rPr lang="en-US" smtClean="0"/>
              <a:t>4/23/25</a:t>
            </a:fld>
            <a:endParaRPr lang="en-US" dirty="0"/>
          </a:p>
        </p:txBody>
      </p:sp>
      <p:sp>
        <p:nvSpPr>
          <p:cNvPr id="5" name="Footer Placeholder 4">
            <a:extLst>
              <a:ext uri="{FF2B5EF4-FFF2-40B4-BE49-F238E27FC236}">
                <a16:creationId xmlns:a16="http://schemas.microsoft.com/office/drawing/2014/main" id="{06CF931B-CBB9-184D-B592-6F788B077B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52034D9-0FB0-6444-9476-CF094FD53E1B}"/>
              </a:ext>
            </a:extLst>
          </p:cNvPr>
          <p:cNvSpPr>
            <a:spLocks noGrp="1"/>
          </p:cNvSpPr>
          <p:nvPr>
            <p:ph type="sldNum" sz="quarter" idx="12"/>
          </p:nvPr>
        </p:nvSpPr>
        <p:spPr/>
        <p:txBody>
          <a:bodyPr/>
          <a:lstStyle/>
          <a:p>
            <a:fld id="{E91B320F-EF74-074E-A9A8-CA02942DD822}" type="slidenum">
              <a:rPr lang="en-US" smtClean="0"/>
              <a:t>‹#›</a:t>
            </a:fld>
            <a:endParaRPr lang="en-US" dirty="0"/>
          </a:p>
        </p:txBody>
      </p:sp>
    </p:spTree>
    <p:extLst>
      <p:ext uri="{BB962C8B-B14F-4D97-AF65-F5344CB8AC3E}">
        <p14:creationId xmlns:p14="http://schemas.microsoft.com/office/powerpoint/2010/main" val="1184862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FF8AB-CFC4-9E4F-883C-0307E3156F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8B5AA7-9402-9F49-A942-665A005ED1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6964E2-7F30-E740-B4CA-AC03967E2A51}"/>
              </a:ext>
            </a:extLst>
          </p:cNvPr>
          <p:cNvSpPr>
            <a:spLocks noGrp="1"/>
          </p:cNvSpPr>
          <p:nvPr>
            <p:ph type="dt" sz="half" idx="10"/>
          </p:nvPr>
        </p:nvSpPr>
        <p:spPr/>
        <p:txBody>
          <a:bodyPr/>
          <a:lstStyle/>
          <a:p>
            <a:fld id="{9E02AE55-0629-3444-AF00-238623F48256}" type="datetimeFigureOut">
              <a:rPr lang="en-US" smtClean="0"/>
              <a:t>4/23/25</a:t>
            </a:fld>
            <a:endParaRPr lang="en-US" dirty="0"/>
          </a:p>
        </p:txBody>
      </p:sp>
      <p:sp>
        <p:nvSpPr>
          <p:cNvPr id="5" name="Footer Placeholder 4">
            <a:extLst>
              <a:ext uri="{FF2B5EF4-FFF2-40B4-BE49-F238E27FC236}">
                <a16:creationId xmlns:a16="http://schemas.microsoft.com/office/drawing/2014/main" id="{8E596785-3829-6C4D-A079-EAA3C0B87F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66670D1-B49A-1E43-93A9-C3F841762B65}"/>
              </a:ext>
            </a:extLst>
          </p:cNvPr>
          <p:cNvSpPr>
            <a:spLocks noGrp="1"/>
          </p:cNvSpPr>
          <p:nvPr>
            <p:ph type="sldNum" sz="quarter" idx="12"/>
          </p:nvPr>
        </p:nvSpPr>
        <p:spPr/>
        <p:txBody>
          <a:bodyPr/>
          <a:lstStyle/>
          <a:p>
            <a:fld id="{E91B320F-EF74-074E-A9A8-CA02942DD822}" type="slidenum">
              <a:rPr lang="en-US" smtClean="0"/>
              <a:t>‹#›</a:t>
            </a:fld>
            <a:endParaRPr lang="en-US" dirty="0"/>
          </a:p>
        </p:txBody>
      </p:sp>
    </p:spTree>
    <p:extLst>
      <p:ext uri="{BB962C8B-B14F-4D97-AF65-F5344CB8AC3E}">
        <p14:creationId xmlns:p14="http://schemas.microsoft.com/office/powerpoint/2010/main" val="1986537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E40A7-E244-7A40-927B-DF8722F512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B34630-9144-944A-98E5-7041BE1999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3CEC78-5A0B-7D45-9422-CAA869C98C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AD9D20-DE5E-6840-82A0-8C98D9D787F4}"/>
              </a:ext>
            </a:extLst>
          </p:cNvPr>
          <p:cNvSpPr>
            <a:spLocks noGrp="1"/>
          </p:cNvSpPr>
          <p:nvPr>
            <p:ph type="dt" sz="half" idx="10"/>
          </p:nvPr>
        </p:nvSpPr>
        <p:spPr/>
        <p:txBody>
          <a:bodyPr/>
          <a:lstStyle/>
          <a:p>
            <a:fld id="{9E02AE55-0629-3444-AF00-238623F48256}" type="datetimeFigureOut">
              <a:rPr lang="en-US" smtClean="0"/>
              <a:t>4/23/25</a:t>
            </a:fld>
            <a:endParaRPr lang="en-US" dirty="0"/>
          </a:p>
        </p:txBody>
      </p:sp>
      <p:sp>
        <p:nvSpPr>
          <p:cNvPr id="6" name="Footer Placeholder 5">
            <a:extLst>
              <a:ext uri="{FF2B5EF4-FFF2-40B4-BE49-F238E27FC236}">
                <a16:creationId xmlns:a16="http://schemas.microsoft.com/office/drawing/2014/main" id="{F6BE26B3-076E-4D43-8019-029652466A2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E37B6ED-6280-6049-871F-334D05EDB370}"/>
              </a:ext>
            </a:extLst>
          </p:cNvPr>
          <p:cNvSpPr>
            <a:spLocks noGrp="1"/>
          </p:cNvSpPr>
          <p:nvPr>
            <p:ph type="sldNum" sz="quarter" idx="12"/>
          </p:nvPr>
        </p:nvSpPr>
        <p:spPr/>
        <p:txBody>
          <a:bodyPr/>
          <a:lstStyle/>
          <a:p>
            <a:fld id="{E91B320F-EF74-074E-A9A8-CA02942DD822}" type="slidenum">
              <a:rPr lang="en-US" smtClean="0"/>
              <a:t>‹#›</a:t>
            </a:fld>
            <a:endParaRPr lang="en-US" dirty="0"/>
          </a:p>
        </p:txBody>
      </p:sp>
    </p:spTree>
    <p:extLst>
      <p:ext uri="{BB962C8B-B14F-4D97-AF65-F5344CB8AC3E}">
        <p14:creationId xmlns:p14="http://schemas.microsoft.com/office/powerpoint/2010/main" val="1088620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738FF-F6B2-C044-A602-BAF4B90C58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2466B3-0623-CC48-829F-E354E98EC7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CC4535-8067-2440-ADE7-EC7EE0188C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2EA3BE-43F9-0941-9B24-D32FB1EA08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705E91-4794-434B-B1C0-FBD21E6DBC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58DAB6-2634-A849-AF71-098957F5065E}"/>
              </a:ext>
            </a:extLst>
          </p:cNvPr>
          <p:cNvSpPr>
            <a:spLocks noGrp="1"/>
          </p:cNvSpPr>
          <p:nvPr>
            <p:ph type="dt" sz="half" idx="10"/>
          </p:nvPr>
        </p:nvSpPr>
        <p:spPr/>
        <p:txBody>
          <a:bodyPr/>
          <a:lstStyle/>
          <a:p>
            <a:fld id="{9E02AE55-0629-3444-AF00-238623F48256}" type="datetimeFigureOut">
              <a:rPr lang="en-US" smtClean="0"/>
              <a:t>4/23/25</a:t>
            </a:fld>
            <a:endParaRPr lang="en-US" dirty="0"/>
          </a:p>
        </p:txBody>
      </p:sp>
      <p:sp>
        <p:nvSpPr>
          <p:cNvPr id="8" name="Footer Placeholder 7">
            <a:extLst>
              <a:ext uri="{FF2B5EF4-FFF2-40B4-BE49-F238E27FC236}">
                <a16:creationId xmlns:a16="http://schemas.microsoft.com/office/drawing/2014/main" id="{9BE60596-F433-5642-8D35-6212CAAADAB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A5DDBBA-3559-4240-8ADF-AE06CE8419A2}"/>
              </a:ext>
            </a:extLst>
          </p:cNvPr>
          <p:cNvSpPr>
            <a:spLocks noGrp="1"/>
          </p:cNvSpPr>
          <p:nvPr>
            <p:ph type="sldNum" sz="quarter" idx="12"/>
          </p:nvPr>
        </p:nvSpPr>
        <p:spPr/>
        <p:txBody>
          <a:bodyPr/>
          <a:lstStyle/>
          <a:p>
            <a:fld id="{E91B320F-EF74-074E-A9A8-CA02942DD822}" type="slidenum">
              <a:rPr lang="en-US" smtClean="0"/>
              <a:t>‹#›</a:t>
            </a:fld>
            <a:endParaRPr lang="en-US" dirty="0"/>
          </a:p>
        </p:txBody>
      </p:sp>
    </p:spTree>
    <p:extLst>
      <p:ext uri="{BB962C8B-B14F-4D97-AF65-F5344CB8AC3E}">
        <p14:creationId xmlns:p14="http://schemas.microsoft.com/office/powerpoint/2010/main" val="1965402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B4942-FB07-6041-812A-9AAD30BFA0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45466C-8847-124F-8AB7-547E236A0B5F}"/>
              </a:ext>
            </a:extLst>
          </p:cNvPr>
          <p:cNvSpPr>
            <a:spLocks noGrp="1"/>
          </p:cNvSpPr>
          <p:nvPr>
            <p:ph type="dt" sz="half" idx="10"/>
          </p:nvPr>
        </p:nvSpPr>
        <p:spPr/>
        <p:txBody>
          <a:bodyPr/>
          <a:lstStyle/>
          <a:p>
            <a:fld id="{9E02AE55-0629-3444-AF00-238623F48256}" type="datetimeFigureOut">
              <a:rPr lang="en-US" smtClean="0"/>
              <a:t>4/23/25</a:t>
            </a:fld>
            <a:endParaRPr lang="en-US" dirty="0"/>
          </a:p>
        </p:txBody>
      </p:sp>
      <p:sp>
        <p:nvSpPr>
          <p:cNvPr id="4" name="Footer Placeholder 3">
            <a:extLst>
              <a:ext uri="{FF2B5EF4-FFF2-40B4-BE49-F238E27FC236}">
                <a16:creationId xmlns:a16="http://schemas.microsoft.com/office/drawing/2014/main" id="{9B90A888-4602-9C4A-8C50-356A8F99FBF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4F77D63-8514-9D45-8EAF-54223CF97A6D}"/>
              </a:ext>
            </a:extLst>
          </p:cNvPr>
          <p:cNvSpPr>
            <a:spLocks noGrp="1"/>
          </p:cNvSpPr>
          <p:nvPr>
            <p:ph type="sldNum" sz="quarter" idx="12"/>
          </p:nvPr>
        </p:nvSpPr>
        <p:spPr/>
        <p:txBody>
          <a:bodyPr/>
          <a:lstStyle/>
          <a:p>
            <a:fld id="{E91B320F-EF74-074E-A9A8-CA02942DD822}" type="slidenum">
              <a:rPr lang="en-US" smtClean="0"/>
              <a:t>‹#›</a:t>
            </a:fld>
            <a:endParaRPr lang="en-US" dirty="0"/>
          </a:p>
        </p:txBody>
      </p:sp>
    </p:spTree>
    <p:extLst>
      <p:ext uri="{BB962C8B-B14F-4D97-AF65-F5344CB8AC3E}">
        <p14:creationId xmlns:p14="http://schemas.microsoft.com/office/powerpoint/2010/main" val="1573347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D048F2-9554-A546-AA69-29494CBF3ADC}"/>
              </a:ext>
            </a:extLst>
          </p:cNvPr>
          <p:cNvSpPr>
            <a:spLocks noGrp="1"/>
          </p:cNvSpPr>
          <p:nvPr>
            <p:ph type="dt" sz="half" idx="10"/>
          </p:nvPr>
        </p:nvSpPr>
        <p:spPr/>
        <p:txBody>
          <a:bodyPr/>
          <a:lstStyle/>
          <a:p>
            <a:fld id="{9E02AE55-0629-3444-AF00-238623F48256}" type="datetimeFigureOut">
              <a:rPr lang="en-US" smtClean="0"/>
              <a:t>4/23/25</a:t>
            </a:fld>
            <a:endParaRPr lang="en-US" dirty="0"/>
          </a:p>
        </p:txBody>
      </p:sp>
      <p:sp>
        <p:nvSpPr>
          <p:cNvPr id="3" name="Footer Placeholder 2">
            <a:extLst>
              <a:ext uri="{FF2B5EF4-FFF2-40B4-BE49-F238E27FC236}">
                <a16:creationId xmlns:a16="http://schemas.microsoft.com/office/drawing/2014/main" id="{F01521C8-1D51-6C46-9839-81240B86A99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CA3ACDC-943D-D140-A859-1F3BC2A72237}"/>
              </a:ext>
            </a:extLst>
          </p:cNvPr>
          <p:cNvSpPr>
            <a:spLocks noGrp="1"/>
          </p:cNvSpPr>
          <p:nvPr>
            <p:ph type="sldNum" sz="quarter" idx="12"/>
          </p:nvPr>
        </p:nvSpPr>
        <p:spPr/>
        <p:txBody>
          <a:bodyPr/>
          <a:lstStyle/>
          <a:p>
            <a:fld id="{E91B320F-EF74-074E-A9A8-CA02942DD822}" type="slidenum">
              <a:rPr lang="en-US" smtClean="0"/>
              <a:t>‹#›</a:t>
            </a:fld>
            <a:endParaRPr lang="en-US" dirty="0"/>
          </a:p>
        </p:txBody>
      </p:sp>
    </p:spTree>
    <p:extLst>
      <p:ext uri="{BB962C8B-B14F-4D97-AF65-F5344CB8AC3E}">
        <p14:creationId xmlns:p14="http://schemas.microsoft.com/office/powerpoint/2010/main" val="2874661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B9477-9F97-7E49-8112-4C9B1556AD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85C86E-CCA3-0B43-8D04-DDAEE3CA51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64E561-EEA2-2544-AC43-4C8093BCB2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F382D8-14DC-6B47-BF44-B8C2EF1BF0AE}"/>
              </a:ext>
            </a:extLst>
          </p:cNvPr>
          <p:cNvSpPr>
            <a:spLocks noGrp="1"/>
          </p:cNvSpPr>
          <p:nvPr>
            <p:ph type="dt" sz="half" idx="10"/>
          </p:nvPr>
        </p:nvSpPr>
        <p:spPr/>
        <p:txBody>
          <a:bodyPr/>
          <a:lstStyle/>
          <a:p>
            <a:fld id="{9E02AE55-0629-3444-AF00-238623F48256}" type="datetimeFigureOut">
              <a:rPr lang="en-US" smtClean="0"/>
              <a:t>4/23/25</a:t>
            </a:fld>
            <a:endParaRPr lang="en-US" dirty="0"/>
          </a:p>
        </p:txBody>
      </p:sp>
      <p:sp>
        <p:nvSpPr>
          <p:cNvPr id="6" name="Footer Placeholder 5">
            <a:extLst>
              <a:ext uri="{FF2B5EF4-FFF2-40B4-BE49-F238E27FC236}">
                <a16:creationId xmlns:a16="http://schemas.microsoft.com/office/drawing/2014/main" id="{1F03BA10-A2A2-0048-9DC6-8354D7C3483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61B7805-790F-8345-9FC1-335D6B03990D}"/>
              </a:ext>
            </a:extLst>
          </p:cNvPr>
          <p:cNvSpPr>
            <a:spLocks noGrp="1"/>
          </p:cNvSpPr>
          <p:nvPr>
            <p:ph type="sldNum" sz="quarter" idx="12"/>
          </p:nvPr>
        </p:nvSpPr>
        <p:spPr/>
        <p:txBody>
          <a:bodyPr/>
          <a:lstStyle/>
          <a:p>
            <a:fld id="{E91B320F-EF74-074E-A9A8-CA02942DD822}" type="slidenum">
              <a:rPr lang="en-US" smtClean="0"/>
              <a:t>‹#›</a:t>
            </a:fld>
            <a:endParaRPr lang="en-US" dirty="0"/>
          </a:p>
        </p:txBody>
      </p:sp>
    </p:spTree>
    <p:extLst>
      <p:ext uri="{BB962C8B-B14F-4D97-AF65-F5344CB8AC3E}">
        <p14:creationId xmlns:p14="http://schemas.microsoft.com/office/powerpoint/2010/main" val="2381854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618DF-E2B6-214A-8E74-C94A1B2179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A33ADE-551A-3040-A920-649C572DBF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77EA8BA-90CA-7045-8C61-3508D4B761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119BD4-BB7E-BB44-9B93-427FC4DCC414}"/>
              </a:ext>
            </a:extLst>
          </p:cNvPr>
          <p:cNvSpPr>
            <a:spLocks noGrp="1"/>
          </p:cNvSpPr>
          <p:nvPr>
            <p:ph type="dt" sz="half" idx="10"/>
          </p:nvPr>
        </p:nvSpPr>
        <p:spPr/>
        <p:txBody>
          <a:bodyPr/>
          <a:lstStyle/>
          <a:p>
            <a:fld id="{9E02AE55-0629-3444-AF00-238623F48256}" type="datetimeFigureOut">
              <a:rPr lang="en-US" smtClean="0"/>
              <a:t>4/23/25</a:t>
            </a:fld>
            <a:endParaRPr lang="en-US" dirty="0"/>
          </a:p>
        </p:txBody>
      </p:sp>
      <p:sp>
        <p:nvSpPr>
          <p:cNvPr id="6" name="Footer Placeholder 5">
            <a:extLst>
              <a:ext uri="{FF2B5EF4-FFF2-40B4-BE49-F238E27FC236}">
                <a16:creationId xmlns:a16="http://schemas.microsoft.com/office/drawing/2014/main" id="{CC4D2D78-D606-F245-8FB1-67618616C64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58F3CA7-78AF-9844-B186-A2CAC44D7693}"/>
              </a:ext>
            </a:extLst>
          </p:cNvPr>
          <p:cNvSpPr>
            <a:spLocks noGrp="1"/>
          </p:cNvSpPr>
          <p:nvPr>
            <p:ph type="sldNum" sz="quarter" idx="12"/>
          </p:nvPr>
        </p:nvSpPr>
        <p:spPr/>
        <p:txBody>
          <a:bodyPr/>
          <a:lstStyle/>
          <a:p>
            <a:fld id="{E91B320F-EF74-074E-A9A8-CA02942DD822}" type="slidenum">
              <a:rPr lang="en-US" smtClean="0"/>
              <a:t>‹#›</a:t>
            </a:fld>
            <a:endParaRPr lang="en-US" dirty="0"/>
          </a:p>
        </p:txBody>
      </p:sp>
    </p:spTree>
    <p:extLst>
      <p:ext uri="{BB962C8B-B14F-4D97-AF65-F5344CB8AC3E}">
        <p14:creationId xmlns:p14="http://schemas.microsoft.com/office/powerpoint/2010/main" val="3870791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96E875-29A3-4248-A8B9-2625E9F1B6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651EB6-7F9E-F045-8553-16BE2E5D77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D52ED-CF1B-8C41-BA73-43AF0BF28F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02AE55-0629-3444-AF00-238623F48256}" type="datetimeFigureOut">
              <a:rPr lang="en-US" smtClean="0"/>
              <a:t>4/23/25</a:t>
            </a:fld>
            <a:endParaRPr lang="en-US" dirty="0"/>
          </a:p>
        </p:txBody>
      </p:sp>
      <p:sp>
        <p:nvSpPr>
          <p:cNvPr id="5" name="Footer Placeholder 4">
            <a:extLst>
              <a:ext uri="{FF2B5EF4-FFF2-40B4-BE49-F238E27FC236}">
                <a16:creationId xmlns:a16="http://schemas.microsoft.com/office/drawing/2014/main" id="{7E74F23A-2CD7-8E44-8B0A-5885BEEA0F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183DD1E-6C3F-9C4A-84C9-84FF5738E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1B320F-EF74-074E-A9A8-CA02942DD822}" type="slidenum">
              <a:rPr lang="en-US" smtClean="0"/>
              <a:t>‹#›</a:t>
            </a:fld>
            <a:endParaRPr lang="en-US" dirty="0"/>
          </a:p>
        </p:txBody>
      </p:sp>
    </p:spTree>
    <p:extLst>
      <p:ext uri="{BB962C8B-B14F-4D97-AF65-F5344CB8AC3E}">
        <p14:creationId xmlns:p14="http://schemas.microsoft.com/office/powerpoint/2010/main" val="1748088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www.lmo.org/"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B4CEB6-D3A8-4149-8762-76CD06B35977}"/>
              </a:ext>
            </a:extLst>
          </p:cNvPr>
          <p:cNvPicPr>
            <a:picLocks noChangeAspect="1"/>
          </p:cNvPicPr>
          <p:nvPr/>
        </p:nvPicPr>
        <p:blipFill>
          <a:blip r:embed="rId3"/>
          <a:stretch>
            <a:fillRect/>
          </a:stretch>
        </p:blipFill>
        <p:spPr>
          <a:xfrm>
            <a:off x="2100900" y="426147"/>
            <a:ext cx="7990200" cy="6005705"/>
          </a:xfrm>
          <a:prstGeom prst="rect">
            <a:avLst/>
          </a:prstGeom>
        </p:spPr>
      </p:pic>
    </p:spTree>
    <p:extLst>
      <p:ext uri="{BB962C8B-B14F-4D97-AF65-F5344CB8AC3E}">
        <p14:creationId xmlns:p14="http://schemas.microsoft.com/office/powerpoint/2010/main" val="1105740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BFFD8D-7FA2-D645-8C33-CA3668392F9E}"/>
              </a:ext>
            </a:extLst>
          </p:cNvPr>
          <p:cNvPicPr>
            <a:picLocks noChangeAspect="1"/>
          </p:cNvPicPr>
          <p:nvPr/>
        </p:nvPicPr>
        <p:blipFill>
          <a:blip r:embed="rId3"/>
          <a:stretch>
            <a:fillRect/>
          </a:stretch>
        </p:blipFill>
        <p:spPr>
          <a:xfrm>
            <a:off x="3005945" y="0"/>
            <a:ext cx="6180109" cy="6858000"/>
          </a:xfrm>
          <a:prstGeom prst="rect">
            <a:avLst/>
          </a:prstGeom>
        </p:spPr>
      </p:pic>
    </p:spTree>
    <p:extLst>
      <p:ext uri="{BB962C8B-B14F-4D97-AF65-F5344CB8AC3E}">
        <p14:creationId xmlns:p14="http://schemas.microsoft.com/office/powerpoint/2010/main" val="133455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242B6B-F483-8A43-8570-52EDF0AD26FB}"/>
              </a:ext>
            </a:extLst>
          </p:cNvPr>
          <p:cNvPicPr>
            <a:picLocks noChangeAspect="1"/>
          </p:cNvPicPr>
          <p:nvPr/>
        </p:nvPicPr>
        <p:blipFill>
          <a:blip r:embed="rId2"/>
          <a:stretch>
            <a:fillRect/>
          </a:stretch>
        </p:blipFill>
        <p:spPr>
          <a:xfrm>
            <a:off x="5372100" y="689482"/>
            <a:ext cx="5821475" cy="5479036"/>
          </a:xfrm>
          <a:prstGeom prst="rect">
            <a:avLst/>
          </a:prstGeom>
        </p:spPr>
      </p:pic>
      <p:pic>
        <p:nvPicPr>
          <p:cNvPr id="4" name="Picture 3">
            <a:extLst>
              <a:ext uri="{FF2B5EF4-FFF2-40B4-BE49-F238E27FC236}">
                <a16:creationId xmlns:a16="http://schemas.microsoft.com/office/drawing/2014/main" id="{4CA62452-75B2-2944-8CF6-0FE370573F7A}"/>
              </a:ext>
            </a:extLst>
          </p:cNvPr>
          <p:cNvPicPr>
            <a:picLocks noChangeAspect="1"/>
          </p:cNvPicPr>
          <p:nvPr/>
        </p:nvPicPr>
        <p:blipFill>
          <a:blip r:embed="rId3"/>
          <a:stretch>
            <a:fillRect/>
          </a:stretch>
        </p:blipFill>
        <p:spPr>
          <a:xfrm>
            <a:off x="602098" y="689482"/>
            <a:ext cx="4578275" cy="3849914"/>
          </a:xfrm>
          <a:prstGeom prst="rect">
            <a:avLst/>
          </a:prstGeom>
        </p:spPr>
      </p:pic>
      <p:sp>
        <p:nvSpPr>
          <p:cNvPr id="2" name="TextBox 1">
            <a:extLst>
              <a:ext uri="{FF2B5EF4-FFF2-40B4-BE49-F238E27FC236}">
                <a16:creationId xmlns:a16="http://schemas.microsoft.com/office/drawing/2014/main" id="{C665BE19-01D3-0B48-AE0B-31F9B98C09B5}"/>
              </a:ext>
            </a:extLst>
          </p:cNvPr>
          <p:cNvSpPr txBox="1"/>
          <p:nvPr/>
        </p:nvSpPr>
        <p:spPr>
          <a:xfrm>
            <a:off x="1262130" y="5215944"/>
            <a:ext cx="2871988" cy="1200329"/>
          </a:xfrm>
          <a:prstGeom prst="rect">
            <a:avLst/>
          </a:prstGeom>
          <a:noFill/>
        </p:spPr>
        <p:txBody>
          <a:bodyPr wrap="square" rtlCol="0">
            <a:spAutoFit/>
          </a:bodyPr>
          <a:lstStyle/>
          <a:p>
            <a:pPr algn="ctr"/>
            <a:r>
              <a:rPr lang="en-US" dirty="0"/>
              <a:t>Orville H. Gibson</a:t>
            </a:r>
          </a:p>
          <a:p>
            <a:pPr algn="ctr"/>
            <a:r>
              <a:rPr lang="en-US" dirty="0"/>
              <a:t>(1856 – 1918)</a:t>
            </a:r>
          </a:p>
          <a:p>
            <a:pPr algn="ctr"/>
            <a:r>
              <a:rPr lang="en-US" dirty="0"/>
              <a:t>Gibson Mandolin-Guitar Manufacturing Company</a:t>
            </a:r>
          </a:p>
        </p:txBody>
      </p:sp>
    </p:spTree>
    <p:extLst>
      <p:ext uri="{BB962C8B-B14F-4D97-AF65-F5344CB8AC3E}">
        <p14:creationId xmlns:p14="http://schemas.microsoft.com/office/powerpoint/2010/main" val="1091194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E61A51-9D8B-CB4F-870F-68BB2A800CD3}"/>
              </a:ext>
            </a:extLst>
          </p:cNvPr>
          <p:cNvPicPr>
            <a:picLocks noChangeAspect="1"/>
          </p:cNvPicPr>
          <p:nvPr/>
        </p:nvPicPr>
        <p:blipFill>
          <a:blip r:embed="rId2"/>
          <a:stretch>
            <a:fillRect/>
          </a:stretch>
        </p:blipFill>
        <p:spPr>
          <a:xfrm>
            <a:off x="5121350" y="480185"/>
            <a:ext cx="6420673" cy="4375150"/>
          </a:xfrm>
          <a:prstGeom prst="rect">
            <a:avLst/>
          </a:prstGeom>
        </p:spPr>
      </p:pic>
      <p:pic>
        <p:nvPicPr>
          <p:cNvPr id="3" name="Picture 2">
            <a:extLst>
              <a:ext uri="{FF2B5EF4-FFF2-40B4-BE49-F238E27FC236}">
                <a16:creationId xmlns:a16="http://schemas.microsoft.com/office/drawing/2014/main" id="{B41714D0-110E-5144-8E35-42ADD615375B}"/>
              </a:ext>
            </a:extLst>
          </p:cNvPr>
          <p:cNvPicPr>
            <a:picLocks noChangeAspect="1"/>
          </p:cNvPicPr>
          <p:nvPr/>
        </p:nvPicPr>
        <p:blipFill>
          <a:blip r:embed="rId3"/>
          <a:stretch>
            <a:fillRect/>
          </a:stretch>
        </p:blipFill>
        <p:spPr>
          <a:xfrm>
            <a:off x="811011" y="480185"/>
            <a:ext cx="3631406" cy="5368165"/>
          </a:xfrm>
          <a:prstGeom prst="rect">
            <a:avLst/>
          </a:prstGeom>
        </p:spPr>
      </p:pic>
      <p:sp>
        <p:nvSpPr>
          <p:cNvPr id="4" name="TextBox 3">
            <a:extLst>
              <a:ext uri="{FF2B5EF4-FFF2-40B4-BE49-F238E27FC236}">
                <a16:creationId xmlns:a16="http://schemas.microsoft.com/office/drawing/2014/main" id="{8A2DF3A8-04C6-E342-B3D7-157BFEE6829C}"/>
              </a:ext>
            </a:extLst>
          </p:cNvPr>
          <p:cNvSpPr txBox="1"/>
          <p:nvPr/>
        </p:nvSpPr>
        <p:spPr>
          <a:xfrm>
            <a:off x="5867401" y="4855335"/>
            <a:ext cx="4648200" cy="1200329"/>
          </a:xfrm>
          <a:prstGeom prst="rect">
            <a:avLst/>
          </a:prstGeom>
          <a:noFill/>
        </p:spPr>
        <p:txBody>
          <a:bodyPr wrap="square" rtlCol="0">
            <a:spAutoFit/>
          </a:bodyPr>
          <a:lstStyle/>
          <a:p>
            <a:pPr algn="ctr"/>
            <a:r>
              <a:rPr lang="en-US" dirty="0"/>
              <a:t>Bill Monroe (1911 – 1996)</a:t>
            </a:r>
          </a:p>
          <a:p>
            <a:pPr algn="ctr"/>
            <a:r>
              <a:rPr lang="en-US" dirty="0"/>
              <a:t>The Father of Bluegrass</a:t>
            </a:r>
          </a:p>
          <a:p>
            <a:pPr algn="ctr"/>
            <a:r>
              <a:rPr lang="en-US" dirty="0"/>
              <a:t>July 9, 1923 Lloyd </a:t>
            </a:r>
            <a:r>
              <a:rPr lang="en-US" dirty="0" err="1"/>
              <a:t>Loar</a:t>
            </a:r>
            <a:r>
              <a:rPr lang="en-US" dirty="0"/>
              <a:t> Gibson F-5</a:t>
            </a:r>
          </a:p>
          <a:p>
            <a:pPr algn="ctr"/>
            <a:endParaRPr lang="en-US" dirty="0"/>
          </a:p>
        </p:txBody>
      </p:sp>
      <p:sp>
        <p:nvSpPr>
          <p:cNvPr id="5" name="TextBox 4">
            <a:extLst>
              <a:ext uri="{FF2B5EF4-FFF2-40B4-BE49-F238E27FC236}">
                <a16:creationId xmlns:a16="http://schemas.microsoft.com/office/drawing/2014/main" id="{304C1C0C-E006-8749-8FFF-93B5BE9FF48C}"/>
              </a:ext>
            </a:extLst>
          </p:cNvPr>
          <p:cNvSpPr txBox="1"/>
          <p:nvPr/>
        </p:nvSpPr>
        <p:spPr>
          <a:xfrm>
            <a:off x="811011" y="5848350"/>
            <a:ext cx="3631406" cy="369332"/>
          </a:xfrm>
          <a:prstGeom prst="rect">
            <a:avLst/>
          </a:prstGeom>
          <a:noFill/>
        </p:spPr>
        <p:txBody>
          <a:bodyPr wrap="square" rtlCol="0">
            <a:spAutoFit/>
          </a:bodyPr>
          <a:lstStyle/>
          <a:p>
            <a:pPr algn="ctr"/>
            <a:r>
              <a:rPr lang="en-US" dirty="0"/>
              <a:t>Rod Stewart Maggie May 1971</a:t>
            </a:r>
          </a:p>
        </p:txBody>
      </p:sp>
    </p:spTree>
    <p:extLst>
      <p:ext uri="{BB962C8B-B14F-4D97-AF65-F5344CB8AC3E}">
        <p14:creationId xmlns:p14="http://schemas.microsoft.com/office/powerpoint/2010/main" val="2171283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1DE628-9887-934A-A350-EFFBBD127EDF}"/>
              </a:ext>
            </a:extLst>
          </p:cNvPr>
          <p:cNvPicPr>
            <a:picLocks noChangeAspect="1"/>
          </p:cNvPicPr>
          <p:nvPr/>
        </p:nvPicPr>
        <p:blipFill>
          <a:blip r:embed="rId3"/>
          <a:stretch>
            <a:fillRect/>
          </a:stretch>
        </p:blipFill>
        <p:spPr>
          <a:xfrm>
            <a:off x="1346371" y="0"/>
            <a:ext cx="9499257" cy="6858000"/>
          </a:xfrm>
          <a:prstGeom prst="rect">
            <a:avLst/>
          </a:prstGeom>
        </p:spPr>
      </p:pic>
    </p:spTree>
    <p:extLst>
      <p:ext uri="{BB962C8B-B14F-4D97-AF65-F5344CB8AC3E}">
        <p14:creationId xmlns:p14="http://schemas.microsoft.com/office/powerpoint/2010/main" val="2482812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09E213-ADE2-174F-9FBD-82D02E517DA6}"/>
              </a:ext>
            </a:extLst>
          </p:cNvPr>
          <p:cNvPicPr>
            <a:picLocks noChangeAspect="1"/>
          </p:cNvPicPr>
          <p:nvPr/>
        </p:nvPicPr>
        <p:blipFill>
          <a:blip r:embed="rId3"/>
          <a:stretch>
            <a:fillRect/>
          </a:stretch>
        </p:blipFill>
        <p:spPr>
          <a:xfrm>
            <a:off x="1219200" y="139700"/>
            <a:ext cx="9753600" cy="6578600"/>
          </a:xfrm>
          <a:prstGeom prst="rect">
            <a:avLst/>
          </a:prstGeom>
        </p:spPr>
      </p:pic>
    </p:spTree>
    <p:extLst>
      <p:ext uri="{BB962C8B-B14F-4D97-AF65-F5344CB8AC3E}">
        <p14:creationId xmlns:p14="http://schemas.microsoft.com/office/powerpoint/2010/main" val="3652450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E4B3F4-C73D-B347-8A7F-4676BD19B516}"/>
              </a:ext>
            </a:extLst>
          </p:cNvPr>
          <p:cNvSpPr txBox="1"/>
          <p:nvPr/>
        </p:nvSpPr>
        <p:spPr>
          <a:xfrm>
            <a:off x="1975104" y="1920240"/>
            <a:ext cx="7443216" cy="2862322"/>
          </a:xfrm>
          <a:prstGeom prst="rect">
            <a:avLst/>
          </a:prstGeom>
          <a:noFill/>
        </p:spPr>
        <p:txBody>
          <a:bodyPr wrap="square" rtlCol="0">
            <a:spAutoFit/>
          </a:bodyPr>
          <a:lstStyle/>
          <a:p>
            <a:pPr algn="ctr"/>
            <a:r>
              <a:rPr lang="en-US" b="1" dirty="0"/>
              <a:t>Louisville Mandolin Orchestra</a:t>
            </a:r>
          </a:p>
          <a:p>
            <a:pPr algn="ctr"/>
            <a:r>
              <a:rPr lang="en-US" b="1" dirty="0"/>
              <a:t>Ascher Taylor-Schroeder, Conductor and Music Director</a:t>
            </a:r>
          </a:p>
          <a:p>
            <a:pPr algn="ctr"/>
            <a:endParaRPr lang="en-US" dirty="0"/>
          </a:p>
          <a:p>
            <a:pPr algn="ctr"/>
            <a:endParaRPr lang="en-US" dirty="0"/>
          </a:p>
          <a:p>
            <a:pPr algn="ctr"/>
            <a:r>
              <a:rPr lang="en-US" dirty="0"/>
              <a:t>Special thanks to Joe Burch for technical assistance with this presentation.</a:t>
            </a:r>
          </a:p>
          <a:p>
            <a:pPr algn="ctr"/>
            <a:endParaRPr lang="en-US" dirty="0"/>
          </a:p>
          <a:p>
            <a:pPr algn="ctr"/>
            <a:endParaRPr lang="en-US" dirty="0"/>
          </a:p>
          <a:p>
            <a:pPr algn="ctr"/>
            <a:r>
              <a:rPr lang="en-US" dirty="0"/>
              <a:t>For more information on the </a:t>
            </a:r>
            <a:r>
              <a:rPr lang="en-US" b="1" dirty="0"/>
              <a:t>Louisville Mandolin Orchestra</a:t>
            </a:r>
            <a:r>
              <a:rPr lang="en-US" dirty="0"/>
              <a:t> visit </a:t>
            </a:r>
            <a:r>
              <a:rPr lang="en-US" dirty="0">
                <a:hlinkClick r:id="rId2"/>
              </a:rPr>
              <a:t>www.lmo.org</a:t>
            </a:r>
            <a:endParaRPr lang="en-US" dirty="0"/>
          </a:p>
          <a:p>
            <a:pPr algn="ctr"/>
            <a:endParaRPr lang="en-US" dirty="0"/>
          </a:p>
          <a:p>
            <a:pPr algn="ctr"/>
            <a:r>
              <a:rPr lang="en-US" dirty="0"/>
              <a:t>We welcome new members.</a:t>
            </a:r>
          </a:p>
        </p:txBody>
      </p:sp>
    </p:spTree>
    <p:extLst>
      <p:ext uri="{BB962C8B-B14F-4D97-AF65-F5344CB8AC3E}">
        <p14:creationId xmlns:p14="http://schemas.microsoft.com/office/powerpoint/2010/main" val="2181113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B73504-BFB3-0947-891F-1417881EA355}"/>
              </a:ext>
            </a:extLst>
          </p:cNvPr>
          <p:cNvPicPr>
            <a:picLocks noChangeAspect="1"/>
          </p:cNvPicPr>
          <p:nvPr/>
        </p:nvPicPr>
        <p:blipFill>
          <a:blip r:embed="rId3"/>
          <a:stretch>
            <a:fillRect/>
          </a:stretch>
        </p:blipFill>
        <p:spPr>
          <a:xfrm>
            <a:off x="1803400" y="577850"/>
            <a:ext cx="8585200" cy="5702300"/>
          </a:xfrm>
          <a:prstGeom prst="rect">
            <a:avLst/>
          </a:prstGeom>
        </p:spPr>
      </p:pic>
    </p:spTree>
    <p:extLst>
      <p:ext uri="{BB962C8B-B14F-4D97-AF65-F5344CB8AC3E}">
        <p14:creationId xmlns:p14="http://schemas.microsoft.com/office/powerpoint/2010/main" val="3663928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2B8D94-86E7-9047-8C0E-66C2E03F06F2}"/>
              </a:ext>
            </a:extLst>
          </p:cNvPr>
          <p:cNvPicPr>
            <a:picLocks noChangeAspect="1"/>
          </p:cNvPicPr>
          <p:nvPr/>
        </p:nvPicPr>
        <p:blipFill>
          <a:blip r:embed="rId3"/>
          <a:stretch>
            <a:fillRect/>
          </a:stretch>
        </p:blipFill>
        <p:spPr>
          <a:xfrm>
            <a:off x="1395517" y="0"/>
            <a:ext cx="9400966" cy="6858000"/>
          </a:xfrm>
          <a:prstGeom prst="rect">
            <a:avLst/>
          </a:prstGeom>
        </p:spPr>
      </p:pic>
    </p:spTree>
    <p:extLst>
      <p:ext uri="{BB962C8B-B14F-4D97-AF65-F5344CB8AC3E}">
        <p14:creationId xmlns:p14="http://schemas.microsoft.com/office/powerpoint/2010/main" val="2302460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4BE11C-8750-894A-AE83-62C12B7D2B4A}"/>
              </a:ext>
            </a:extLst>
          </p:cNvPr>
          <p:cNvPicPr>
            <a:picLocks noChangeAspect="1"/>
          </p:cNvPicPr>
          <p:nvPr/>
        </p:nvPicPr>
        <p:blipFill>
          <a:blip r:embed="rId3"/>
          <a:stretch>
            <a:fillRect/>
          </a:stretch>
        </p:blipFill>
        <p:spPr>
          <a:xfrm>
            <a:off x="4146550" y="685800"/>
            <a:ext cx="3898900" cy="5486400"/>
          </a:xfrm>
          <a:prstGeom prst="rect">
            <a:avLst/>
          </a:prstGeom>
        </p:spPr>
      </p:pic>
    </p:spTree>
    <p:extLst>
      <p:ext uri="{BB962C8B-B14F-4D97-AF65-F5344CB8AC3E}">
        <p14:creationId xmlns:p14="http://schemas.microsoft.com/office/powerpoint/2010/main" val="4194498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46DDC4-7963-FC40-94EB-53E5CEF573E4}"/>
              </a:ext>
            </a:extLst>
          </p:cNvPr>
          <p:cNvPicPr>
            <a:picLocks noChangeAspect="1"/>
          </p:cNvPicPr>
          <p:nvPr/>
        </p:nvPicPr>
        <p:blipFill>
          <a:blip r:embed="rId3"/>
          <a:stretch>
            <a:fillRect/>
          </a:stretch>
        </p:blipFill>
        <p:spPr>
          <a:xfrm>
            <a:off x="2184400" y="698500"/>
            <a:ext cx="7823200" cy="5461000"/>
          </a:xfrm>
          <a:prstGeom prst="rect">
            <a:avLst/>
          </a:prstGeom>
        </p:spPr>
      </p:pic>
    </p:spTree>
    <p:extLst>
      <p:ext uri="{BB962C8B-B14F-4D97-AF65-F5344CB8AC3E}">
        <p14:creationId xmlns:p14="http://schemas.microsoft.com/office/powerpoint/2010/main" val="2936553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8441F0-C050-2648-A062-BAAD39D50D8F}"/>
              </a:ext>
            </a:extLst>
          </p:cNvPr>
          <p:cNvPicPr>
            <a:picLocks noChangeAspect="1"/>
          </p:cNvPicPr>
          <p:nvPr/>
        </p:nvPicPr>
        <p:blipFill>
          <a:blip r:embed="rId3"/>
          <a:stretch>
            <a:fillRect/>
          </a:stretch>
        </p:blipFill>
        <p:spPr>
          <a:xfrm>
            <a:off x="1778000" y="596900"/>
            <a:ext cx="8636000" cy="5664200"/>
          </a:xfrm>
          <a:prstGeom prst="rect">
            <a:avLst/>
          </a:prstGeom>
        </p:spPr>
      </p:pic>
    </p:spTree>
    <p:extLst>
      <p:ext uri="{BB962C8B-B14F-4D97-AF65-F5344CB8AC3E}">
        <p14:creationId xmlns:p14="http://schemas.microsoft.com/office/powerpoint/2010/main" val="3586851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179C79-094A-EA44-8E50-B566A31D48FE}"/>
              </a:ext>
            </a:extLst>
          </p:cNvPr>
          <p:cNvPicPr>
            <a:picLocks noChangeAspect="1"/>
          </p:cNvPicPr>
          <p:nvPr/>
        </p:nvPicPr>
        <p:blipFill>
          <a:blip r:embed="rId3"/>
          <a:stretch>
            <a:fillRect/>
          </a:stretch>
        </p:blipFill>
        <p:spPr>
          <a:xfrm>
            <a:off x="4260850" y="1187450"/>
            <a:ext cx="3670300" cy="4483100"/>
          </a:xfrm>
          <a:prstGeom prst="rect">
            <a:avLst/>
          </a:prstGeom>
        </p:spPr>
      </p:pic>
    </p:spTree>
    <p:extLst>
      <p:ext uri="{BB962C8B-B14F-4D97-AF65-F5344CB8AC3E}">
        <p14:creationId xmlns:p14="http://schemas.microsoft.com/office/powerpoint/2010/main" val="2304807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316CB8-A75E-554D-99E2-9D3EC712D731}"/>
              </a:ext>
            </a:extLst>
          </p:cNvPr>
          <p:cNvPicPr>
            <a:picLocks noChangeAspect="1"/>
          </p:cNvPicPr>
          <p:nvPr/>
        </p:nvPicPr>
        <p:blipFill>
          <a:blip r:embed="rId2"/>
          <a:stretch>
            <a:fillRect/>
          </a:stretch>
        </p:blipFill>
        <p:spPr>
          <a:xfrm>
            <a:off x="5884718" y="0"/>
            <a:ext cx="5299364" cy="6858000"/>
          </a:xfrm>
          <a:prstGeom prst="rect">
            <a:avLst/>
          </a:prstGeom>
        </p:spPr>
      </p:pic>
      <p:sp>
        <p:nvSpPr>
          <p:cNvPr id="5" name="TextBox 4">
            <a:extLst>
              <a:ext uri="{FF2B5EF4-FFF2-40B4-BE49-F238E27FC236}">
                <a16:creationId xmlns:a16="http://schemas.microsoft.com/office/drawing/2014/main" id="{BF6B091F-A11E-AB49-9212-B74A037CB71F}"/>
              </a:ext>
            </a:extLst>
          </p:cNvPr>
          <p:cNvSpPr txBox="1"/>
          <p:nvPr/>
        </p:nvSpPr>
        <p:spPr>
          <a:xfrm>
            <a:off x="1007918" y="514350"/>
            <a:ext cx="4876800" cy="6186309"/>
          </a:xfrm>
          <a:prstGeom prst="rect">
            <a:avLst/>
          </a:prstGeom>
          <a:noFill/>
        </p:spPr>
        <p:txBody>
          <a:bodyPr wrap="square" rtlCol="0">
            <a:spAutoFit/>
          </a:bodyPr>
          <a:lstStyle/>
          <a:p>
            <a:r>
              <a:rPr lang="en-US" dirty="0"/>
              <a:t>Yale Daily News</a:t>
            </a:r>
          </a:p>
          <a:p>
            <a:r>
              <a:rPr lang="en-US" dirty="0"/>
              <a:t>New Haven, Conn.</a:t>
            </a:r>
          </a:p>
          <a:p>
            <a:r>
              <a:rPr lang="en-US" dirty="0"/>
              <a:t> </a:t>
            </a:r>
          </a:p>
          <a:p>
            <a:r>
              <a:rPr lang="en-US" dirty="0"/>
              <a:t>Announcement of Itinerary for Vacation Tour</a:t>
            </a:r>
          </a:p>
          <a:p>
            <a:r>
              <a:rPr lang="en-US" dirty="0"/>
              <a:t> </a:t>
            </a:r>
          </a:p>
          <a:p>
            <a:r>
              <a:rPr lang="en-US" dirty="0"/>
              <a:t>Wednesday, December 29, 1909 Louisville.</a:t>
            </a:r>
          </a:p>
          <a:p>
            <a:r>
              <a:rPr lang="en-US" dirty="0"/>
              <a:t> </a:t>
            </a:r>
          </a:p>
          <a:p>
            <a:r>
              <a:rPr lang="en-US" dirty="0"/>
              <a:t>3:00 a.m., leave St. Louis via Southern Railroad. 11:00 a.m., arrive in Louisville. 1:00 p.m., Luncheon and Dance by Mr. and Mrs. Gilbert </a:t>
            </a:r>
            <a:r>
              <a:rPr lang="en-US" dirty="0" err="1"/>
              <a:t>Sedgwich</a:t>
            </a:r>
            <a:r>
              <a:rPr lang="en-US" dirty="0"/>
              <a:t> Cowan, </a:t>
            </a:r>
            <a:r>
              <a:rPr lang="en-US" dirty="0" err="1"/>
              <a:t>Ayerstead</a:t>
            </a:r>
            <a:r>
              <a:rPr lang="en-US" dirty="0"/>
              <a:t> Cherokee Park. 8:15 p.m., Concert at Woman’s Club, Fourth Avenue, near Oak Street. 10:30 p.m., Dance by Louisville Alumni at Woman’s Club. Local Manger, Thomas L. Jefferson, Jr.</a:t>
            </a:r>
          </a:p>
          <a:p>
            <a:r>
              <a:rPr lang="en-US" dirty="0"/>
              <a:t> </a:t>
            </a:r>
          </a:p>
          <a:p>
            <a:r>
              <a:rPr lang="en-US" dirty="0"/>
              <a:t>Thursday, December 30, 1909 Nashville.</a:t>
            </a:r>
          </a:p>
          <a:p>
            <a:r>
              <a:rPr lang="en-US" dirty="0"/>
              <a:t> </a:t>
            </a:r>
          </a:p>
          <a:p>
            <a:r>
              <a:rPr lang="en-US" dirty="0"/>
              <a:t>8:10 a.m., leave Louisville via Louisville and Nashville Railroad.</a:t>
            </a:r>
          </a:p>
          <a:p>
            <a:r>
              <a:rPr lang="en-US" dirty="0"/>
              <a:t> </a:t>
            </a:r>
          </a:p>
          <a:p>
            <a:endParaRPr lang="en-US" dirty="0"/>
          </a:p>
        </p:txBody>
      </p:sp>
    </p:spTree>
    <p:extLst>
      <p:ext uri="{BB962C8B-B14F-4D97-AF65-F5344CB8AC3E}">
        <p14:creationId xmlns:p14="http://schemas.microsoft.com/office/powerpoint/2010/main" val="2702347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8C53AA-8152-2D45-A17A-DFA0A06EFBC7}"/>
              </a:ext>
            </a:extLst>
          </p:cNvPr>
          <p:cNvPicPr>
            <a:picLocks noChangeAspect="1"/>
          </p:cNvPicPr>
          <p:nvPr/>
        </p:nvPicPr>
        <p:blipFill>
          <a:blip r:embed="rId3"/>
          <a:stretch>
            <a:fillRect/>
          </a:stretch>
        </p:blipFill>
        <p:spPr>
          <a:xfrm>
            <a:off x="2444750" y="406400"/>
            <a:ext cx="7302500" cy="6045200"/>
          </a:xfrm>
          <a:prstGeom prst="rect">
            <a:avLst/>
          </a:prstGeom>
        </p:spPr>
      </p:pic>
    </p:spTree>
    <p:extLst>
      <p:ext uri="{BB962C8B-B14F-4D97-AF65-F5344CB8AC3E}">
        <p14:creationId xmlns:p14="http://schemas.microsoft.com/office/powerpoint/2010/main" val="29873251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548</Words>
  <Application>Microsoft Macintosh PowerPoint</Application>
  <PresentationFormat>Widescreen</PresentationFormat>
  <Paragraphs>75</Paragraphs>
  <Slides>15</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LMO logo</dc:title>
  <dc:creator>Michael Schroeder</dc:creator>
  <cp:lastModifiedBy>Michael Schroeder</cp:lastModifiedBy>
  <cp:revision>28</cp:revision>
  <dcterms:created xsi:type="dcterms:W3CDTF">2025-03-20T14:29:28Z</dcterms:created>
  <dcterms:modified xsi:type="dcterms:W3CDTF">2025-04-23T23:44:07Z</dcterms:modified>
</cp:coreProperties>
</file>